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4" r:id="rId10"/>
    <p:sldId id="269" r:id="rId11"/>
    <p:sldId id="265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381000"/>
            <a:ext cx="3505200" cy="838200"/>
          </a:xfr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5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G:\Picture\1120YL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1"/>
            <a:ext cx="7162799" cy="4648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467600" cy="1470025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অধিকারগুলোর উদাহরণগুলো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9600" y="2895600"/>
            <a:ext cx="7467600" cy="27432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 রোজগার করার অধিকার।</a:t>
            </a:r>
          </a:p>
          <a:p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5385" y="3516868"/>
            <a:ext cx="41072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ন্যায্য মজুরি অধিকার।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1219200" y="4278868"/>
            <a:ext cx="52597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অবকাশ ছুটি লাভের অধিকার।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914400" y="3124200"/>
            <a:ext cx="3048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14400" y="44958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914400" y="3733800"/>
            <a:ext cx="381000" cy="304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build="p" animBg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43200" y="914400"/>
            <a:ext cx="3124200" cy="685800"/>
          </a:xfr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দলীয় কাজ (ক দল)</a:t>
            </a:r>
            <a:br>
              <a:rPr lang="bn-BD" sz="2800" dirty="0" smtClean="0">
                <a:latin typeface="NikoshBAN" pitchFamily="2" charset="0"/>
                <a:cs typeface="NikoshBAN" pitchFamily="2" charset="0"/>
              </a:rPr>
            </a:b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543800" cy="2971800"/>
          </a:xfrm>
        </p:spPr>
        <p:txBody>
          <a:bodyPr/>
          <a:lstStyle/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</p:txBody>
      </p:sp>
      <p:pic>
        <p:nvPicPr>
          <p:cNvPr id="5" name="Picture 2" descr="G:\Picture\Mission_Beach_Vacations_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6019800" cy="3276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438400" y="5525869"/>
            <a:ext cx="419698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অবকাশ ছুটি লাভের অধিকার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3429000" cy="1143000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 দল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G:\Picture\Rickshaw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6000" y="2434431"/>
            <a:ext cx="4648200" cy="285750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286000" y="5562600"/>
            <a:ext cx="4719562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আয় রোজগার করার অধিকার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4191000" cy="1020762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গ দল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G:\Picture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6934200" cy="39624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971800" y="5867400"/>
            <a:ext cx="315022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ন্যায্য মজুরি অধিকার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33400"/>
            <a:ext cx="3733800" cy="884238"/>
          </a:xfr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6477000" cy="3382963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অর্থনৈতিক অধিকার কাকে বলে? 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590800"/>
            <a:ext cx="67818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দুটি অর্থনৈতিক অধিকারের নাম বল।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ang_thanks_c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371600"/>
            <a:ext cx="7162799" cy="4343399"/>
          </a:xfrm>
          <a:ln w="57150">
            <a:solidFill>
              <a:schemeClr val="accent4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0985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শ্রেণিঃ ৪র্থ	       	      বিষয়ঃ বাং ও বিশ্ব পরিচয়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পাঠঃ নাগরিকের অধিকার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পাঠ্যাংশঃ অর্থনৈতিক অধিকার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2514600"/>
          </a:xfrm>
          <a:solidFill>
            <a:schemeClr val="accent5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রেজাউর রহমান মিলন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শিমুলতলী সরঃ প্রাথমিক বিদ্যালয়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বিরামপুর, দিনাজপুর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219201"/>
            <a:ext cx="5943600" cy="1447799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620000" cy="2514600"/>
          </a:xfr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l"/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অর্থনৈতিক অধিকার কী </a:t>
            </a:r>
            <a:r>
              <a:rPr lang="bn-BD" sz="36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36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বলতে পারবে।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অর্থনৈতিক অধিকারগুলো চিহ্নিত করতে পারবে।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Picture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705600" cy="42672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295400" y="6096000"/>
            <a:ext cx="35052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আয় রোজগার করার অধিকার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6106180"/>
            <a:ext cx="28194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পোশাক তৈরির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মাধ্যমে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24200" y="274638"/>
            <a:ext cx="2743200" cy="715962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ধাপ-১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5600" y="457200"/>
            <a:ext cx="3200400" cy="838200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ধাপ -২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G:\Picture\Rickshaw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7086600" cy="4267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95400" y="6096000"/>
            <a:ext cx="335861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আয় রোজগার করার অধিকার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6096000"/>
            <a:ext cx="25908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রিকশা চালার মাধ্যমে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274638"/>
            <a:ext cx="3352800" cy="792162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ধাপ-৩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90600" y="1600200"/>
            <a:ext cx="69342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098" name="Picture 2" descr="G:\Picture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6858000" cy="3886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47800" y="5715000"/>
            <a:ext cx="3124200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ন্যায্য মজুরি অধিকার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5715000"/>
            <a:ext cx="2133600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শ্রমের মাধ্যমে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3429000" cy="944562"/>
          </a:xfrm>
          <a:solidFill>
            <a:schemeClr val="bg2">
              <a:lumMod val="75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ধাপ-৪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G:\Picture\Mission_Beach_Vacations_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057400"/>
            <a:ext cx="6477000" cy="396636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6096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অবকাশ ছুটি লাভের অধিকার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6096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ছুটির কাটানোর মাধ্যমে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51038"/>
            <a:ext cx="8229600" cy="2925762"/>
          </a:xfrm>
          <a:solidFill>
            <a:schemeClr val="tx1">
              <a:lumMod val="50000"/>
              <a:lumOff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sz="8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অর্থনৈতিক অধিকার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838201"/>
            <a:ext cx="6477000" cy="1219200"/>
          </a:xfrm>
          <a:solidFill>
            <a:schemeClr val="accent3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তাহলে আমরা বলতে পারি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543800" cy="2971800"/>
          </a:xfrm>
          <a:solidFill>
            <a:schemeClr val="accent5">
              <a:lumMod val="60000"/>
              <a:lumOff val="40000"/>
            </a:schemeClr>
          </a:solidFill>
          <a:ln w="38100">
            <a:solidFill>
              <a:srgbClr val="FF99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জীবনধারণের জন্য কোন  কাজ করে রোজগার করার অধিকারকে অর্থনৈতিক অধিকার বলে।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139</Words>
  <Application>Microsoft Office PowerPoint</Application>
  <PresentationFormat>On-screen Show (4:3)</PresentationFormat>
  <Paragraphs>47</Paragraphs>
  <Slides>15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শুভেচ্ছা </vt:lpstr>
      <vt:lpstr>শ্রেণিঃ ৪র্থ               বিষয়ঃ বাং ও বিশ্ব পরিচয় পাঠঃ নাগরিকের অধিকার পাঠ্যাংশঃ অর্থনৈতিক অধিকার </vt:lpstr>
      <vt:lpstr>শিখনফল</vt:lpstr>
      <vt:lpstr>ধাপ-১</vt:lpstr>
      <vt:lpstr>ধাপ -২</vt:lpstr>
      <vt:lpstr>ধাপ-৩</vt:lpstr>
      <vt:lpstr>ধাপ-৪</vt:lpstr>
      <vt:lpstr>অর্থনৈতিক অধিকার</vt:lpstr>
      <vt:lpstr>তাহলে আমরা বলতে পারি</vt:lpstr>
      <vt:lpstr> অর্থনৈতিক অধিকারগুলোর উদাহরণগুলো  </vt:lpstr>
      <vt:lpstr>দলীয় কাজ (ক দল) </vt:lpstr>
      <vt:lpstr>খ দল</vt:lpstr>
      <vt:lpstr>গ দল</vt:lpstr>
      <vt:lpstr>মূল্যায়ন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PTI_DNJ</dc:creator>
  <cp:lastModifiedBy>PTI_DNJ</cp:lastModifiedBy>
  <cp:revision>179</cp:revision>
  <dcterms:created xsi:type="dcterms:W3CDTF">2006-08-16T00:00:00Z</dcterms:created>
  <dcterms:modified xsi:type="dcterms:W3CDTF">2014-04-06T08:24:33Z</dcterms:modified>
</cp:coreProperties>
</file>